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0" cap="flat">
              <a:noFill/>
              <a:miter lim="400000"/>
            </a:ln>
          </a:insideH>
          <a:insideV>
            <a:ln w="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gif>
</file>

<file path=ppt/media/image1.jpeg>
</file>

<file path=ppt/media/image1.png>
</file>

<file path=ppt/media/image1.tif>
</file>

<file path=ppt/media/image10.tif>
</file>

<file path=ppt/media/image11.tif>
</file>

<file path=ppt/media/image2.jpeg>
</file>

<file path=ppt/media/image2.tif>
</file>

<file path=ppt/media/image3.tif>
</file>

<file path=ppt/media/image4.tif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5689600"/>
            <a:ext cx="10464800" cy="5080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152900"/>
            <a:ext cx="10464800" cy="647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346200" y="520700"/>
            <a:ext cx="10388600" cy="586023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05600" y="609600"/>
            <a:ext cx="5359400" cy="7759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870700" y="2781300"/>
            <a:ext cx="5283200" cy="6184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654800" y="5029200"/>
            <a:ext cx="5803900" cy="421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664613" y="508000"/>
            <a:ext cx="5803901" cy="421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15"/>
          </p:nvPr>
        </p:nvSpPr>
        <p:spPr>
          <a:xfrm>
            <a:off x="533400" y="508000"/>
            <a:ext cx="580823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431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863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295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1727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1590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2590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3022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3454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3886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gif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5" Type="http://schemas.openxmlformats.org/officeDocument/2006/relationships/image" Target="../media/image4.tif"/><Relationship Id="rId6" Type="http://schemas.openxmlformats.org/officeDocument/2006/relationships/image" Target="../media/image5.tif"/><Relationship Id="rId7" Type="http://schemas.openxmlformats.org/officeDocument/2006/relationships/image" Target="../media/image6.tif"/><Relationship Id="rId8" Type="http://schemas.openxmlformats.org/officeDocument/2006/relationships/image" Target="../media/image7.tif"/><Relationship Id="rId9" Type="http://schemas.openxmlformats.org/officeDocument/2006/relationships/image" Target="../media/image8.tif"/><Relationship Id="rId10" Type="http://schemas.openxmlformats.org/officeDocument/2006/relationships/image" Target="../media/image9.tif"/><Relationship Id="rId11" Type="http://schemas.openxmlformats.org/officeDocument/2006/relationships/image" Target="../media/image10.tif"/><Relationship Id="rId12" Type="http://schemas.openxmlformats.org/officeDocument/2006/relationships/image" Target="../media/image11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idiko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Ridiko</a:t>
            </a:r>
          </a:p>
        </p:txBody>
      </p:sp>
      <p:sp>
        <p:nvSpPr>
          <p:cNvPr id="120" name="A Messenger chat bot that saves money, time and CO2.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Messenger chat bot that saves money, time and CO</a:t>
            </a:r>
            <a:r>
              <a:rPr baseline="31999"/>
              <a:t>2</a:t>
            </a:r>
            <a:r>
              <a:t>.</a:t>
            </a:r>
          </a:p>
        </p:txBody>
      </p:sp>
      <p:sp>
        <p:nvSpPr>
          <p:cNvPr id="121" name="Created by:…"/>
          <p:cNvSpPr txBox="1"/>
          <p:nvPr/>
        </p:nvSpPr>
        <p:spPr>
          <a:xfrm>
            <a:off x="10162058" y="8255000"/>
            <a:ext cx="2544292" cy="111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800"/>
            </a:pPr>
            <a:r>
              <a:t>Created by:</a:t>
            </a:r>
          </a:p>
          <a:p>
            <a:pPr algn="l">
              <a:defRPr sz="1800"/>
            </a:pPr>
            <a:r>
              <a:t>Emil Dudev - 81344</a:t>
            </a:r>
          </a:p>
          <a:p>
            <a:pPr algn="l">
              <a:defRPr sz="1800"/>
            </a:pPr>
            <a:r>
              <a:t>Denitsa Slavcheva - 81275</a:t>
            </a:r>
          </a:p>
          <a:p>
            <a:pPr algn="l">
              <a:defRPr sz="1800"/>
            </a:pPr>
            <a:r>
              <a:t>Veselin Stoyanov - 81239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Demo time!"/>
          <p:cNvSpPr txBox="1"/>
          <p:nvPr>
            <p:ph type="title"/>
          </p:nvPr>
        </p:nvSpPr>
        <p:spPr>
          <a:xfrm>
            <a:off x="355600" y="2171700"/>
            <a:ext cx="12293600" cy="3238500"/>
          </a:xfrm>
          <a:prstGeom prst="rect">
            <a:avLst/>
          </a:prstGeom>
        </p:spPr>
        <p:txBody>
          <a:bodyPr/>
          <a:lstStyle/>
          <a:p>
            <a:pPr/>
            <a:r>
              <a:t>Demo time!</a:t>
            </a:r>
          </a:p>
        </p:txBody>
      </p:sp>
      <p:sp>
        <p:nvSpPr>
          <p:cNvPr id="158" name="Clock"/>
          <p:cNvSpPr/>
          <p:nvPr/>
        </p:nvSpPr>
        <p:spPr>
          <a:xfrm>
            <a:off x="5867400" y="5130800"/>
            <a:ext cx="1270000" cy="127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cubicBezTo>
                  <a:pt x="4833" y="0"/>
                  <a:pt x="0" y="4833"/>
                  <a:pt x="0" y="10800"/>
                </a:cubicBezTo>
                <a:cubicBezTo>
                  <a:pt x="0" y="16767"/>
                  <a:pt x="4833" y="21600"/>
                  <a:pt x="10800" y="21600"/>
                </a:cubicBezTo>
                <a:cubicBezTo>
                  <a:pt x="16767" y="21600"/>
                  <a:pt x="21600" y="16767"/>
                  <a:pt x="21600" y="10800"/>
                </a:cubicBezTo>
                <a:cubicBezTo>
                  <a:pt x="21600" y="4833"/>
                  <a:pt x="16762" y="0"/>
                  <a:pt x="10800" y="0"/>
                </a:cubicBezTo>
                <a:close/>
                <a:moveTo>
                  <a:pt x="10714" y="1340"/>
                </a:moveTo>
                <a:lnTo>
                  <a:pt x="10886" y="1340"/>
                </a:lnTo>
                <a:cubicBezTo>
                  <a:pt x="10994" y="1340"/>
                  <a:pt x="11080" y="1426"/>
                  <a:pt x="11080" y="1534"/>
                </a:cubicBezTo>
                <a:lnTo>
                  <a:pt x="11080" y="3100"/>
                </a:lnTo>
                <a:cubicBezTo>
                  <a:pt x="11080" y="3208"/>
                  <a:pt x="10994" y="3294"/>
                  <a:pt x="10886" y="3294"/>
                </a:cubicBezTo>
                <a:lnTo>
                  <a:pt x="10714" y="3294"/>
                </a:lnTo>
                <a:cubicBezTo>
                  <a:pt x="10606" y="3294"/>
                  <a:pt x="10520" y="3208"/>
                  <a:pt x="10520" y="3100"/>
                </a:cubicBezTo>
                <a:lnTo>
                  <a:pt x="10520" y="1534"/>
                </a:lnTo>
                <a:cubicBezTo>
                  <a:pt x="10520" y="1426"/>
                  <a:pt x="10606" y="1340"/>
                  <a:pt x="10714" y="1340"/>
                </a:cubicBezTo>
                <a:close/>
                <a:moveTo>
                  <a:pt x="6218" y="2541"/>
                </a:moveTo>
                <a:cubicBezTo>
                  <a:pt x="6293" y="2532"/>
                  <a:pt x="6369" y="2567"/>
                  <a:pt x="6409" y="2636"/>
                </a:cubicBezTo>
                <a:lnTo>
                  <a:pt x="7192" y="3991"/>
                </a:lnTo>
                <a:cubicBezTo>
                  <a:pt x="7246" y="4083"/>
                  <a:pt x="7215" y="4202"/>
                  <a:pt x="7123" y="4256"/>
                </a:cubicBezTo>
                <a:lnTo>
                  <a:pt x="6971" y="4342"/>
                </a:lnTo>
                <a:cubicBezTo>
                  <a:pt x="6879" y="4396"/>
                  <a:pt x="6760" y="4363"/>
                  <a:pt x="6706" y="4271"/>
                </a:cubicBezTo>
                <a:lnTo>
                  <a:pt x="5923" y="2916"/>
                </a:lnTo>
                <a:cubicBezTo>
                  <a:pt x="5869" y="2824"/>
                  <a:pt x="5902" y="2700"/>
                  <a:pt x="5994" y="2651"/>
                </a:cubicBezTo>
                <a:lnTo>
                  <a:pt x="6146" y="2565"/>
                </a:lnTo>
                <a:cubicBezTo>
                  <a:pt x="6169" y="2552"/>
                  <a:pt x="6194" y="2544"/>
                  <a:pt x="6218" y="2541"/>
                </a:cubicBezTo>
                <a:close/>
                <a:moveTo>
                  <a:pt x="15382" y="2541"/>
                </a:moveTo>
                <a:cubicBezTo>
                  <a:pt x="15406" y="2544"/>
                  <a:pt x="15431" y="2552"/>
                  <a:pt x="15454" y="2565"/>
                </a:cubicBezTo>
                <a:lnTo>
                  <a:pt x="15606" y="2651"/>
                </a:lnTo>
                <a:cubicBezTo>
                  <a:pt x="15698" y="2705"/>
                  <a:pt x="15731" y="2824"/>
                  <a:pt x="15677" y="2916"/>
                </a:cubicBezTo>
                <a:lnTo>
                  <a:pt x="14894" y="4271"/>
                </a:lnTo>
                <a:cubicBezTo>
                  <a:pt x="14840" y="4363"/>
                  <a:pt x="14721" y="4396"/>
                  <a:pt x="14629" y="4342"/>
                </a:cubicBezTo>
                <a:lnTo>
                  <a:pt x="14477" y="4256"/>
                </a:lnTo>
                <a:cubicBezTo>
                  <a:pt x="14385" y="4202"/>
                  <a:pt x="14354" y="4083"/>
                  <a:pt x="14408" y="3991"/>
                </a:cubicBezTo>
                <a:lnTo>
                  <a:pt x="15191" y="2636"/>
                </a:lnTo>
                <a:cubicBezTo>
                  <a:pt x="15231" y="2567"/>
                  <a:pt x="15307" y="2532"/>
                  <a:pt x="15382" y="2541"/>
                </a:cubicBezTo>
                <a:close/>
                <a:moveTo>
                  <a:pt x="16951" y="4904"/>
                </a:moveTo>
                <a:lnTo>
                  <a:pt x="17280" y="5282"/>
                </a:lnTo>
                <a:lnTo>
                  <a:pt x="11762" y="10660"/>
                </a:lnTo>
                <a:lnTo>
                  <a:pt x="12221" y="10903"/>
                </a:lnTo>
                <a:lnTo>
                  <a:pt x="11600" y="11978"/>
                </a:lnTo>
                <a:lnTo>
                  <a:pt x="10876" y="11524"/>
                </a:lnTo>
                <a:lnTo>
                  <a:pt x="10265" y="12118"/>
                </a:lnTo>
                <a:lnTo>
                  <a:pt x="9433" y="11205"/>
                </a:lnTo>
                <a:lnTo>
                  <a:pt x="9833" y="10871"/>
                </a:lnTo>
                <a:lnTo>
                  <a:pt x="6161" y="8576"/>
                </a:lnTo>
                <a:lnTo>
                  <a:pt x="6556" y="7896"/>
                </a:lnTo>
                <a:lnTo>
                  <a:pt x="10736" y="10115"/>
                </a:lnTo>
                <a:lnTo>
                  <a:pt x="16951" y="4904"/>
                </a:lnTo>
                <a:close/>
                <a:moveTo>
                  <a:pt x="2838" y="5900"/>
                </a:moveTo>
                <a:cubicBezTo>
                  <a:pt x="2863" y="5903"/>
                  <a:pt x="2888" y="5911"/>
                  <a:pt x="2911" y="5925"/>
                </a:cubicBezTo>
                <a:lnTo>
                  <a:pt x="4266" y="6708"/>
                </a:lnTo>
                <a:cubicBezTo>
                  <a:pt x="4358" y="6762"/>
                  <a:pt x="4391" y="6879"/>
                  <a:pt x="4337" y="6971"/>
                </a:cubicBezTo>
                <a:lnTo>
                  <a:pt x="4249" y="7123"/>
                </a:lnTo>
                <a:cubicBezTo>
                  <a:pt x="4195" y="7215"/>
                  <a:pt x="4078" y="7248"/>
                  <a:pt x="3986" y="7194"/>
                </a:cubicBezTo>
                <a:lnTo>
                  <a:pt x="2629" y="6411"/>
                </a:lnTo>
                <a:cubicBezTo>
                  <a:pt x="2537" y="6357"/>
                  <a:pt x="2506" y="6238"/>
                  <a:pt x="2560" y="6146"/>
                </a:cubicBezTo>
                <a:lnTo>
                  <a:pt x="2646" y="5994"/>
                </a:lnTo>
                <a:cubicBezTo>
                  <a:pt x="2686" y="5925"/>
                  <a:pt x="2764" y="5890"/>
                  <a:pt x="2838" y="5900"/>
                </a:cubicBezTo>
                <a:close/>
                <a:moveTo>
                  <a:pt x="18757" y="5900"/>
                </a:moveTo>
                <a:cubicBezTo>
                  <a:pt x="18831" y="5890"/>
                  <a:pt x="18908" y="5925"/>
                  <a:pt x="18949" y="5994"/>
                </a:cubicBezTo>
                <a:lnTo>
                  <a:pt x="19035" y="6146"/>
                </a:lnTo>
                <a:cubicBezTo>
                  <a:pt x="19089" y="6238"/>
                  <a:pt x="19056" y="6357"/>
                  <a:pt x="18964" y="6411"/>
                </a:cubicBezTo>
                <a:lnTo>
                  <a:pt x="17609" y="7194"/>
                </a:lnTo>
                <a:cubicBezTo>
                  <a:pt x="17517" y="7248"/>
                  <a:pt x="17398" y="7215"/>
                  <a:pt x="17344" y="7123"/>
                </a:cubicBezTo>
                <a:lnTo>
                  <a:pt x="17258" y="6971"/>
                </a:lnTo>
                <a:cubicBezTo>
                  <a:pt x="17204" y="6879"/>
                  <a:pt x="17237" y="6762"/>
                  <a:pt x="17329" y="6708"/>
                </a:cubicBezTo>
                <a:lnTo>
                  <a:pt x="18684" y="5925"/>
                </a:lnTo>
                <a:cubicBezTo>
                  <a:pt x="18707" y="5911"/>
                  <a:pt x="18732" y="5903"/>
                  <a:pt x="18757" y="5900"/>
                </a:cubicBezTo>
                <a:close/>
                <a:moveTo>
                  <a:pt x="10800" y="10439"/>
                </a:moveTo>
                <a:cubicBezTo>
                  <a:pt x="10707" y="10439"/>
                  <a:pt x="10614" y="10475"/>
                  <a:pt x="10544" y="10545"/>
                </a:cubicBezTo>
                <a:cubicBezTo>
                  <a:pt x="10402" y="10686"/>
                  <a:pt x="10402" y="10915"/>
                  <a:pt x="10544" y="11056"/>
                </a:cubicBezTo>
                <a:cubicBezTo>
                  <a:pt x="10685" y="11198"/>
                  <a:pt x="10915" y="11198"/>
                  <a:pt x="11056" y="11056"/>
                </a:cubicBezTo>
                <a:cubicBezTo>
                  <a:pt x="11198" y="10915"/>
                  <a:pt x="11198" y="10686"/>
                  <a:pt x="11056" y="10545"/>
                </a:cubicBezTo>
                <a:cubicBezTo>
                  <a:pt x="10986" y="10475"/>
                  <a:pt x="10893" y="10439"/>
                  <a:pt x="10800" y="10439"/>
                </a:cubicBezTo>
                <a:close/>
                <a:moveTo>
                  <a:pt x="1529" y="10520"/>
                </a:moveTo>
                <a:lnTo>
                  <a:pt x="3095" y="10520"/>
                </a:lnTo>
                <a:cubicBezTo>
                  <a:pt x="3203" y="10520"/>
                  <a:pt x="3289" y="10606"/>
                  <a:pt x="3289" y="10714"/>
                </a:cubicBezTo>
                <a:lnTo>
                  <a:pt x="3289" y="10886"/>
                </a:lnTo>
                <a:cubicBezTo>
                  <a:pt x="3289" y="10994"/>
                  <a:pt x="3203" y="11082"/>
                  <a:pt x="3095" y="11082"/>
                </a:cubicBezTo>
                <a:lnTo>
                  <a:pt x="1529" y="11082"/>
                </a:lnTo>
                <a:cubicBezTo>
                  <a:pt x="1426" y="11082"/>
                  <a:pt x="1333" y="10994"/>
                  <a:pt x="1333" y="10886"/>
                </a:cubicBezTo>
                <a:lnTo>
                  <a:pt x="1333" y="10714"/>
                </a:lnTo>
                <a:cubicBezTo>
                  <a:pt x="1333" y="10606"/>
                  <a:pt x="1421" y="10520"/>
                  <a:pt x="1529" y="10520"/>
                </a:cubicBezTo>
                <a:close/>
                <a:moveTo>
                  <a:pt x="18500" y="10520"/>
                </a:moveTo>
                <a:lnTo>
                  <a:pt x="20066" y="10520"/>
                </a:lnTo>
                <a:cubicBezTo>
                  <a:pt x="20174" y="10520"/>
                  <a:pt x="20260" y="10606"/>
                  <a:pt x="20260" y="10714"/>
                </a:cubicBezTo>
                <a:lnTo>
                  <a:pt x="20260" y="10886"/>
                </a:lnTo>
                <a:cubicBezTo>
                  <a:pt x="20260" y="10994"/>
                  <a:pt x="20174" y="11082"/>
                  <a:pt x="20066" y="11082"/>
                </a:cubicBezTo>
                <a:lnTo>
                  <a:pt x="18500" y="11082"/>
                </a:lnTo>
                <a:cubicBezTo>
                  <a:pt x="18392" y="11082"/>
                  <a:pt x="18306" y="10994"/>
                  <a:pt x="18306" y="10886"/>
                </a:cubicBezTo>
                <a:lnTo>
                  <a:pt x="18306" y="10714"/>
                </a:lnTo>
                <a:cubicBezTo>
                  <a:pt x="18306" y="10606"/>
                  <a:pt x="18392" y="10520"/>
                  <a:pt x="18500" y="10520"/>
                </a:cubicBezTo>
                <a:close/>
                <a:moveTo>
                  <a:pt x="4058" y="14383"/>
                </a:moveTo>
                <a:cubicBezTo>
                  <a:pt x="4133" y="14373"/>
                  <a:pt x="4209" y="14408"/>
                  <a:pt x="4249" y="14477"/>
                </a:cubicBezTo>
                <a:lnTo>
                  <a:pt x="4337" y="14629"/>
                </a:lnTo>
                <a:cubicBezTo>
                  <a:pt x="4391" y="14721"/>
                  <a:pt x="4358" y="14840"/>
                  <a:pt x="4266" y="14894"/>
                </a:cubicBezTo>
                <a:lnTo>
                  <a:pt x="2911" y="15677"/>
                </a:lnTo>
                <a:cubicBezTo>
                  <a:pt x="2819" y="15731"/>
                  <a:pt x="2700" y="15698"/>
                  <a:pt x="2646" y="15606"/>
                </a:cubicBezTo>
                <a:lnTo>
                  <a:pt x="2560" y="15456"/>
                </a:lnTo>
                <a:cubicBezTo>
                  <a:pt x="2506" y="15364"/>
                  <a:pt x="2537" y="15245"/>
                  <a:pt x="2629" y="15191"/>
                </a:cubicBezTo>
                <a:lnTo>
                  <a:pt x="3986" y="14408"/>
                </a:lnTo>
                <a:cubicBezTo>
                  <a:pt x="4009" y="14394"/>
                  <a:pt x="4034" y="14386"/>
                  <a:pt x="4058" y="14383"/>
                </a:cubicBezTo>
                <a:close/>
                <a:moveTo>
                  <a:pt x="17536" y="14383"/>
                </a:moveTo>
                <a:cubicBezTo>
                  <a:pt x="17561" y="14386"/>
                  <a:pt x="17586" y="14394"/>
                  <a:pt x="17609" y="14408"/>
                </a:cubicBezTo>
                <a:lnTo>
                  <a:pt x="18964" y="15191"/>
                </a:lnTo>
                <a:cubicBezTo>
                  <a:pt x="19056" y="15245"/>
                  <a:pt x="19089" y="15364"/>
                  <a:pt x="19035" y="15456"/>
                </a:cubicBezTo>
                <a:lnTo>
                  <a:pt x="18949" y="15606"/>
                </a:lnTo>
                <a:cubicBezTo>
                  <a:pt x="18895" y="15698"/>
                  <a:pt x="18776" y="15731"/>
                  <a:pt x="18684" y="15677"/>
                </a:cubicBezTo>
                <a:lnTo>
                  <a:pt x="17329" y="14894"/>
                </a:lnTo>
                <a:cubicBezTo>
                  <a:pt x="17237" y="14840"/>
                  <a:pt x="17204" y="14721"/>
                  <a:pt x="17258" y="14629"/>
                </a:cubicBezTo>
                <a:lnTo>
                  <a:pt x="17344" y="14477"/>
                </a:lnTo>
                <a:cubicBezTo>
                  <a:pt x="17385" y="14408"/>
                  <a:pt x="17462" y="14373"/>
                  <a:pt x="17536" y="14383"/>
                </a:cubicBezTo>
                <a:close/>
                <a:moveTo>
                  <a:pt x="6893" y="17240"/>
                </a:moveTo>
                <a:cubicBezTo>
                  <a:pt x="6918" y="17243"/>
                  <a:pt x="6943" y="17251"/>
                  <a:pt x="6966" y="17265"/>
                </a:cubicBezTo>
                <a:lnTo>
                  <a:pt x="7118" y="17351"/>
                </a:lnTo>
                <a:cubicBezTo>
                  <a:pt x="7210" y="17399"/>
                  <a:pt x="7241" y="17519"/>
                  <a:pt x="7187" y="17616"/>
                </a:cubicBezTo>
                <a:lnTo>
                  <a:pt x="6404" y="18971"/>
                </a:lnTo>
                <a:cubicBezTo>
                  <a:pt x="6350" y="19063"/>
                  <a:pt x="6231" y="19094"/>
                  <a:pt x="6139" y="19040"/>
                </a:cubicBezTo>
                <a:lnTo>
                  <a:pt x="5989" y="18954"/>
                </a:lnTo>
                <a:cubicBezTo>
                  <a:pt x="5897" y="18900"/>
                  <a:pt x="5864" y="18781"/>
                  <a:pt x="5918" y="18689"/>
                </a:cubicBezTo>
                <a:lnTo>
                  <a:pt x="6701" y="17334"/>
                </a:lnTo>
                <a:cubicBezTo>
                  <a:pt x="6742" y="17265"/>
                  <a:pt x="6819" y="17230"/>
                  <a:pt x="6893" y="17240"/>
                </a:cubicBezTo>
                <a:close/>
                <a:moveTo>
                  <a:pt x="14696" y="17240"/>
                </a:moveTo>
                <a:cubicBezTo>
                  <a:pt x="14771" y="17230"/>
                  <a:pt x="14847" y="17265"/>
                  <a:pt x="14887" y="17334"/>
                </a:cubicBezTo>
                <a:lnTo>
                  <a:pt x="15670" y="18689"/>
                </a:lnTo>
                <a:cubicBezTo>
                  <a:pt x="15730" y="18781"/>
                  <a:pt x="15698" y="18900"/>
                  <a:pt x="15601" y="18954"/>
                </a:cubicBezTo>
                <a:lnTo>
                  <a:pt x="15449" y="19040"/>
                </a:lnTo>
                <a:cubicBezTo>
                  <a:pt x="15357" y="19094"/>
                  <a:pt x="15238" y="19063"/>
                  <a:pt x="15184" y="18971"/>
                </a:cubicBezTo>
                <a:lnTo>
                  <a:pt x="14401" y="17616"/>
                </a:lnTo>
                <a:cubicBezTo>
                  <a:pt x="14347" y="17524"/>
                  <a:pt x="14380" y="17405"/>
                  <a:pt x="14472" y="17351"/>
                </a:cubicBezTo>
                <a:lnTo>
                  <a:pt x="14624" y="17265"/>
                </a:lnTo>
                <a:cubicBezTo>
                  <a:pt x="14647" y="17251"/>
                  <a:pt x="14672" y="17243"/>
                  <a:pt x="14696" y="17240"/>
                </a:cubicBezTo>
                <a:close/>
                <a:moveTo>
                  <a:pt x="10714" y="18306"/>
                </a:moveTo>
                <a:lnTo>
                  <a:pt x="10886" y="18306"/>
                </a:lnTo>
                <a:cubicBezTo>
                  <a:pt x="10994" y="18306"/>
                  <a:pt x="11080" y="18392"/>
                  <a:pt x="11080" y="18500"/>
                </a:cubicBezTo>
                <a:lnTo>
                  <a:pt x="11080" y="20066"/>
                </a:lnTo>
                <a:cubicBezTo>
                  <a:pt x="11080" y="20174"/>
                  <a:pt x="10994" y="20262"/>
                  <a:pt x="10886" y="20262"/>
                </a:cubicBezTo>
                <a:lnTo>
                  <a:pt x="10714" y="20262"/>
                </a:lnTo>
                <a:cubicBezTo>
                  <a:pt x="10606" y="20262"/>
                  <a:pt x="10520" y="20174"/>
                  <a:pt x="10520" y="20066"/>
                </a:cubicBezTo>
                <a:lnTo>
                  <a:pt x="10520" y="18500"/>
                </a:lnTo>
                <a:cubicBezTo>
                  <a:pt x="10520" y="18392"/>
                  <a:pt x="10606" y="18306"/>
                  <a:pt x="10714" y="18306"/>
                </a:cubicBezTo>
                <a:close/>
              </a:path>
            </a:pathLst>
          </a:custGeom>
          <a:solidFill>
            <a:srgbClr val="80878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Question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Questions?</a:t>
            </a:r>
          </a:p>
        </p:txBody>
      </p:sp>
      <p:sp>
        <p:nvSpPr>
          <p:cNvPr id="161" name="Light Bulb"/>
          <p:cNvSpPr/>
          <p:nvPr/>
        </p:nvSpPr>
        <p:spPr>
          <a:xfrm rot="20333500">
            <a:off x="2793094" y="5914721"/>
            <a:ext cx="866606" cy="15026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rgbClr val="80878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2" name="Beaker"/>
          <p:cNvSpPr/>
          <p:nvPr/>
        </p:nvSpPr>
        <p:spPr>
          <a:xfrm rot="1024109">
            <a:off x="9655909" y="2360192"/>
            <a:ext cx="1008182" cy="14518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94" h="21600" fill="norm" stroke="1" extrusionOk="0">
                <a:moveTo>
                  <a:pt x="7609" y="0"/>
                </a:moveTo>
                <a:cubicBezTo>
                  <a:pt x="7178" y="0"/>
                  <a:pt x="6826" y="248"/>
                  <a:pt x="6826" y="552"/>
                </a:cubicBezTo>
                <a:cubicBezTo>
                  <a:pt x="6826" y="856"/>
                  <a:pt x="7178" y="1104"/>
                  <a:pt x="7609" y="1104"/>
                </a:cubicBezTo>
                <a:lnTo>
                  <a:pt x="7978" y="1104"/>
                </a:lnTo>
                <a:lnTo>
                  <a:pt x="7978" y="5587"/>
                </a:lnTo>
                <a:lnTo>
                  <a:pt x="53" y="20785"/>
                </a:lnTo>
                <a:cubicBezTo>
                  <a:pt x="-153" y="21181"/>
                  <a:pt x="264" y="21600"/>
                  <a:pt x="863" y="21600"/>
                </a:cubicBezTo>
                <a:lnTo>
                  <a:pt x="20433" y="21600"/>
                </a:lnTo>
                <a:cubicBezTo>
                  <a:pt x="21032" y="21600"/>
                  <a:pt x="21447" y="21181"/>
                  <a:pt x="21241" y="20785"/>
                </a:cubicBezTo>
                <a:lnTo>
                  <a:pt x="13318" y="5587"/>
                </a:lnTo>
                <a:lnTo>
                  <a:pt x="13318" y="1104"/>
                </a:lnTo>
                <a:lnTo>
                  <a:pt x="13687" y="1104"/>
                </a:lnTo>
                <a:cubicBezTo>
                  <a:pt x="14119" y="1104"/>
                  <a:pt x="14470" y="856"/>
                  <a:pt x="14470" y="552"/>
                </a:cubicBezTo>
                <a:cubicBezTo>
                  <a:pt x="14470" y="248"/>
                  <a:pt x="14119" y="0"/>
                  <a:pt x="13687" y="0"/>
                </a:cubicBezTo>
                <a:lnTo>
                  <a:pt x="7609" y="0"/>
                </a:lnTo>
                <a:close/>
                <a:moveTo>
                  <a:pt x="9109" y="7347"/>
                </a:moveTo>
                <a:lnTo>
                  <a:pt x="12202" y="7347"/>
                </a:lnTo>
                <a:lnTo>
                  <a:pt x="12202" y="7725"/>
                </a:lnTo>
                <a:lnTo>
                  <a:pt x="9109" y="7725"/>
                </a:lnTo>
                <a:lnTo>
                  <a:pt x="9109" y="7347"/>
                </a:lnTo>
                <a:close/>
                <a:moveTo>
                  <a:pt x="10498" y="8383"/>
                </a:moveTo>
                <a:lnTo>
                  <a:pt x="12199" y="8383"/>
                </a:lnTo>
                <a:lnTo>
                  <a:pt x="12199" y="8761"/>
                </a:lnTo>
                <a:lnTo>
                  <a:pt x="10498" y="8761"/>
                </a:lnTo>
                <a:lnTo>
                  <a:pt x="10498" y="8383"/>
                </a:lnTo>
                <a:close/>
                <a:moveTo>
                  <a:pt x="10498" y="9420"/>
                </a:moveTo>
                <a:lnTo>
                  <a:pt x="12199" y="9420"/>
                </a:lnTo>
                <a:lnTo>
                  <a:pt x="12199" y="9798"/>
                </a:lnTo>
                <a:lnTo>
                  <a:pt x="10498" y="9798"/>
                </a:lnTo>
                <a:lnTo>
                  <a:pt x="10498" y="9420"/>
                </a:lnTo>
                <a:close/>
                <a:moveTo>
                  <a:pt x="10496" y="10457"/>
                </a:moveTo>
                <a:lnTo>
                  <a:pt x="12197" y="10457"/>
                </a:lnTo>
                <a:lnTo>
                  <a:pt x="12197" y="10834"/>
                </a:lnTo>
                <a:lnTo>
                  <a:pt x="10496" y="10834"/>
                </a:lnTo>
                <a:lnTo>
                  <a:pt x="10496" y="10457"/>
                </a:lnTo>
                <a:close/>
                <a:moveTo>
                  <a:pt x="9104" y="11494"/>
                </a:moveTo>
                <a:lnTo>
                  <a:pt x="12197" y="11494"/>
                </a:lnTo>
                <a:lnTo>
                  <a:pt x="12197" y="11870"/>
                </a:lnTo>
                <a:lnTo>
                  <a:pt x="9104" y="11870"/>
                </a:lnTo>
                <a:lnTo>
                  <a:pt x="9104" y="11494"/>
                </a:lnTo>
                <a:close/>
                <a:moveTo>
                  <a:pt x="10494" y="12530"/>
                </a:moveTo>
                <a:lnTo>
                  <a:pt x="12195" y="12530"/>
                </a:lnTo>
                <a:lnTo>
                  <a:pt x="12195" y="12906"/>
                </a:lnTo>
                <a:lnTo>
                  <a:pt x="10494" y="12906"/>
                </a:lnTo>
                <a:lnTo>
                  <a:pt x="10494" y="12530"/>
                </a:lnTo>
                <a:close/>
                <a:moveTo>
                  <a:pt x="10494" y="13566"/>
                </a:moveTo>
                <a:lnTo>
                  <a:pt x="12195" y="13566"/>
                </a:lnTo>
                <a:lnTo>
                  <a:pt x="12195" y="13944"/>
                </a:lnTo>
                <a:lnTo>
                  <a:pt x="10494" y="13944"/>
                </a:lnTo>
                <a:lnTo>
                  <a:pt x="10494" y="13566"/>
                </a:lnTo>
                <a:close/>
                <a:moveTo>
                  <a:pt x="10491" y="14602"/>
                </a:moveTo>
                <a:lnTo>
                  <a:pt x="12195" y="14602"/>
                </a:lnTo>
                <a:lnTo>
                  <a:pt x="12192" y="14980"/>
                </a:lnTo>
                <a:lnTo>
                  <a:pt x="10491" y="14980"/>
                </a:lnTo>
                <a:lnTo>
                  <a:pt x="10491" y="14602"/>
                </a:lnTo>
                <a:close/>
                <a:moveTo>
                  <a:pt x="9099" y="15638"/>
                </a:moveTo>
                <a:lnTo>
                  <a:pt x="12192" y="15638"/>
                </a:lnTo>
                <a:lnTo>
                  <a:pt x="12192" y="16016"/>
                </a:lnTo>
                <a:lnTo>
                  <a:pt x="9099" y="16016"/>
                </a:lnTo>
                <a:lnTo>
                  <a:pt x="9099" y="15638"/>
                </a:lnTo>
                <a:close/>
                <a:moveTo>
                  <a:pt x="10489" y="16674"/>
                </a:moveTo>
                <a:lnTo>
                  <a:pt x="12192" y="16674"/>
                </a:lnTo>
                <a:lnTo>
                  <a:pt x="12190" y="17052"/>
                </a:lnTo>
                <a:lnTo>
                  <a:pt x="10489" y="17052"/>
                </a:lnTo>
                <a:lnTo>
                  <a:pt x="10489" y="16674"/>
                </a:lnTo>
                <a:close/>
                <a:moveTo>
                  <a:pt x="10489" y="17710"/>
                </a:moveTo>
                <a:lnTo>
                  <a:pt x="12190" y="17710"/>
                </a:lnTo>
                <a:lnTo>
                  <a:pt x="12190" y="18088"/>
                </a:lnTo>
                <a:lnTo>
                  <a:pt x="10489" y="18088"/>
                </a:lnTo>
                <a:lnTo>
                  <a:pt x="10489" y="17710"/>
                </a:lnTo>
                <a:close/>
                <a:moveTo>
                  <a:pt x="10489" y="18746"/>
                </a:moveTo>
                <a:lnTo>
                  <a:pt x="12190" y="18746"/>
                </a:lnTo>
                <a:lnTo>
                  <a:pt x="12187" y="19124"/>
                </a:lnTo>
                <a:lnTo>
                  <a:pt x="10486" y="19124"/>
                </a:lnTo>
                <a:lnTo>
                  <a:pt x="10489" y="18746"/>
                </a:lnTo>
                <a:close/>
                <a:moveTo>
                  <a:pt x="9095" y="19783"/>
                </a:moveTo>
                <a:lnTo>
                  <a:pt x="12187" y="19783"/>
                </a:lnTo>
                <a:lnTo>
                  <a:pt x="12187" y="20161"/>
                </a:lnTo>
                <a:lnTo>
                  <a:pt x="9095" y="20161"/>
                </a:lnTo>
                <a:lnTo>
                  <a:pt x="9095" y="19783"/>
                </a:lnTo>
                <a:close/>
              </a:path>
            </a:pathLst>
          </a:custGeom>
          <a:solidFill>
            <a:srgbClr val="80878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3" name="Microscope"/>
          <p:cNvSpPr/>
          <p:nvPr/>
        </p:nvSpPr>
        <p:spPr>
          <a:xfrm rot="19814090">
            <a:off x="2516492" y="2263172"/>
            <a:ext cx="1012216" cy="144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8758" y="0"/>
                </a:moveTo>
                <a:lnTo>
                  <a:pt x="5450" y="778"/>
                </a:lnTo>
                <a:lnTo>
                  <a:pt x="6641" y="3247"/>
                </a:lnTo>
                <a:lnTo>
                  <a:pt x="5792" y="3446"/>
                </a:lnTo>
                <a:lnTo>
                  <a:pt x="6104" y="4092"/>
                </a:lnTo>
                <a:cubicBezTo>
                  <a:pt x="6260" y="4416"/>
                  <a:pt x="6045" y="4765"/>
                  <a:pt x="5610" y="4922"/>
                </a:cubicBezTo>
                <a:cubicBezTo>
                  <a:pt x="2282" y="6123"/>
                  <a:pt x="0" y="8548"/>
                  <a:pt x="0" y="11338"/>
                </a:cubicBezTo>
                <a:cubicBezTo>
                  <a:pt x="0" y="13653"/>
                  <a:pt x="1568" y="15716"/>
                  <a:pt x="4002" y="17038"/>
                </a:cubicBezTo>
                <a:cubicBezTo>
                  <a:pt x="4586" y="17355"/>
                  <a:pt x="4834" y="17888"/>
                  <a:pt x="4600" y="18378"/>
                </a:cubicBezTo>
                <a:lnTo>
                  <a:pt x="4184" y="19249"/>
                </a:lnTo>
                <a:lnTo>
                  <a:pt x="1504" y="19249"/>
                </a:lnTo>
                <a:lnTo>
                  <a:pt x="383" y="21600"/>
                </a:lnTo>
                <a:lnTo>
                  <a:pt x="21600" y="21600"/>
                </a:lnTo>
                <a:lnTo>
                  <a:pt x="20479" y="19249"/>
                </a:lnTo>
                <a:lnTo>
                  <a:pt x="11598" y="19249"/>
                </a:lnTo>
                <a:lnTo>
                  <a:pt x="10562" y="17077"/>
                </a:lnTo>
                <a:lnTo>
                  <a:pt x="11571" y="16839"/>
                </a:lnTo>
                <a:lnTo>
                  <a:pt x="11765" y="17236"/>
                </a:lnTo>
                <a:cubicBezTo>
                  <a:pt x="11884" y="17482"/>
                  <a:pt x="13400" y="17349"/>
                  <a:pt x="15152" y="16937"/>
                </a:cubicBezTo>
                <a:cubicBezTo>
                  <a:pt x="16905" y="16524"/>
                  <a:pt x="18230" y="15990"/>
                  <a:pt x="18111" y="15743"/>
                </a:cubicBezTo>
                <a:lnTo>
                  <a:pt x="17339" y="14141"/>
                </a:lnTo>
                <a:lnTo>
                  <a:pt x="9985" y="15870"/>
                </a:lnTo>
                <a:lnTo>
                  <a:pt x="9392" y="14628"/>
                </a:lnTo>
                <a:lnTo>
                  <a:pt x="18738" y="12430"/>
                </a:lnTo>
                <a:lnTo>
                  <a:pt x="18157" y="11225"/>
                </a:lnTo>
                <a:lnTo>
                  <a:pt x="8816" y="13422"/>
                </a:lnTo>
                <a:cubicBezTo>
                  <a:pt x="8484" y="12824"/>
                  <a:pt x="7243" y="12835"/>
                  <a:pt x="6947" y="13456"/>
                </a:cubicBezTo>
                <a:lnTo>
                  <a:pt x="6503" y="14386"/>
                </a:lnTo>
                <a:cubicBezTo>
                  <a:pt x="6304" y="14804"/>
                  <a:pt x="5529" y="14924"/>
                  <a:pt x="5109" y="14596"/>
                </a:cubicBezTo>
                <a:cubicBezTo>
                  <a:pt x="4000" y="13729"/>
                  <a:pt x="3324" y="12589"/>
                  <a:pt x="3324" y="11338"/>
                </a:cubicBezTo>
                <a:cubicBezTo>
                  <a:pt x="3324" y="9736"/>
                  <a:pt x="4435" y="8310"/>
                  <a:pt x="6145" y="7417"/>
                </a:cubicBezTo>
                <a:cubicBezTo>
                  <a:pt x="6760" y="7095"/>
                  <a:pt x="7648" y="7292"/>
                  <a:pt x="7893" y="7801"/>
                </a:cubicBezTo>
                <a:lnTo>
                  <a:pt x="8198" y="8499"/>
                </a:lnTo>
                <a:cubicBezTo>
                  <a:pt x="7412" y="8705"/>
                  <a:pt x="6996" y="9308"/>
                  <a:pt x="7266" y="9868"/>
                </a:cubicBezTo>
                <a:lnTo>
                  <a:pt x="7411" y="10170"/>
                </a:lnTo>
                <a:lnTo>
                  <a:pt x="10048" y="9550"/>
                </a:lnTo>
                <a:lnTo>
                  <a:pt x="11155" y="11844"/>
                </a:lnTo>
                <a:lnTo>
                  <a:pt x="13852" y="11208"/>
                </a:lnTo>
                <a:lnTo>
                  <a:pt x="12745" y="8916"/>
                </a:lnTo>
                <a:lnTo>
                  <a:pt x="15302" y="8314"/>
                </a:lnTo>
                <a:lnTo>
                  <a:pt x="15157" y="8012"/>
                </a:lnTo>
                <a:cubicBezTo>
                  <a:pt x="14886" y="7450"/>
                  <a:pt x="14024" y="7146"/>
                  <a:pt x="13218" y="7317"/>
                </a:cubicBezTo>
                <a:lnTo>
                  <a:pt x="10821" y="2265"/>
                </a:lnTo>
                <a:lnTo>
                  <a:pt x="9949" y="2469"/>
                </a:lnTo>
                <a:lnTo>
                  <a:pt x="8758" y="0"/>
                </a:lnTo>
                <a:close/>
                <a:moveTo>
                  <a:pt x="7777" y="15736"/>
                </a:moveTo>
                <a:cubicBezTo>
                  <a:pt x="8266" y="15736"/>
                  <a:pt x="8661" y="16014"/>
                  <a:pt x="8661" y="16355"/>
                </a:cubicBezTo>
                <a:cubicBezTo>
                  <a:pt x="8661" y="16696"/>
                  <a:pt x="8266" y="16972"/>
                  <a:pt x="7777" y="16972"/>
                </a:cubicBezTo>
                <a:cubicBezTo>
                  <a:pt x="7288" y="16972"/>
                  <a:pt x="6891" y="16696"/>
                  <a:pt x="6891" y="16355"/>
                </a:cubicBezTo>
                <a:cubicBezTo>
                  <a:pt x="6891" y="16014"/>
                  <a:pt x="7288" y="15736"/>
                  <a:pt x="7777" y="15736"/>
                </a:cubicBezTo>
                <a:close/>
              </a:path>
            </a:pathLst>
          </a:custGeom>
          <a:solidFill>
            <a:srgbClr val="80878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4" name="Jupiter"/>
          <p:cNvSpPr/>
          <p:nvPr/>
        </p:nvSpPr>
        <p:spPr>
          <a:xfrm rot="20317128">
            <a:off x="9371079" y="6019800"/>
            <a:ext cx="1270001" cy="127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cubicBezTo>
                  <a:pt x="7050" y="0"/>
                  <a:pt x="3745" y="1913"/>
                  <a:pt x="1809" y="4814"/>
                </a:cubicBezTo>
                <a:lnTo>
                  <a:pt x="19789" y="4814"/>
                </a:lnTo>
                <a:cubicBezTo>
                  <a:pt x="17853" y="1912"/>
                  <a:pt x="14550" y="0"/>
                  <a:pt x="10800" y="0"/>
                </a:cubicBezTo>
                <a:close/>
                <a:moveTo>
                  <a:pt x="1151" y="5943"/>
                </a:moveTo>
                <a:cubicBezTo>
                  <a:pt x="1002" y="6239"/>
                  <a:pt x="866" y="6543"/>
                  <a:pt x="744" y="6853"/>
                </a:cubicBezTo>
                <a:lnTo>
                  <a:pt x="20856" y="6853"/>
                </a:lnTo>
                <a:cubicBezTo>
                  <a:pt x="20734" y="6543"/>
                  <a:pt x="20597" y="6239"/>
                  <a:pt x="20447" y="5943"/>
                </a:cubicBezTo>
                <a:lnTo>
                  <a:pt x="1151" y="5943"/>
                </a:lnTo>
                <a:close/>
                <a:moveTo>
                  <a:pt x="2668" y="8016"/>
                </a:moveTo>
                <a:cubicBezTo>
                  <a:pt x="2481" y="8016"/>
                  <a:pt x="2295" y="8051"/>
                  <a:pt x="2135" y="8120"/>
                </a:cubicBezTo>
                <a:lnTo>
                  <a:pt x="1782" y="8274"/>
                </a:lnTo>
                <a:cubicBezTo>
                  <a:pt x="1461" y="8413"/>
                  <a:pt x="1037" y="8413"/>
                  <a:pt x="716" y="8274"/>
                </a:cubicBezTo>
                <a:lnTo>
                  <a:pt x="363" y="8120"/>
                </a:lnTo>
                <a:cubicBezTo>
                  <a:pt x="354" y="8117"/>
                  <a:pt x="346" y="8114"/>
                  <a:pt x="338" y="8110"/>
                </a:cubicBezTo>
                <a:cubicBezTo>
                  <a:pt x="117" y="8970"/>
                  <a:pt x="0" y="9871"/>
                  <a:pt x="0" y="10800"/>
                </a:cubicBezTo>
                <a:cubicBezTo>
                  <a:pt x="0" y="10892"/>
                  <a:pt x="1" y="10984"/>
                  <a:pt x="3" y="11075"/>
                </a:cubicBezTo>
                <a:cubicBezTo>
                  <a:pt x="82" y="11058"/>
                  <a:pt x="158" y="11033"/>
                  <a:pt x="230" y="11002"/>
                </a:cubicBezTo>
                <a:lnTo>
                  <a:pt x="581" y="10851"/>
                </a:lnTo>
                <a:cubicBezTo>
                  <a:pt x="902" y="10711"/>
                  <a:pt x="1327" y="10711"/>
                  <a:pt x="1649" y="10851"/>
                </a:cubicBezTo>
                <a:lnTo>
                  <a:pt x="2001" y="11002"/>
                </a:lnTo>
                <a:cubicBezTo>
                  <a:pt x="2323" y="11142"/>
                  <a:pt x="2746" y="11142"/>
                  <a:pt x="3068" y="11002"/>
                </a:cubicBezTo>
                <a:lnTo>
                  <a:pt x="3421" y="10851"/>
                </a:lnTo>
                <a:cubicBezTo>
                  <a:pt x="3742" y="10711"/>
                  <a:pt x="4166" y="10711"/>
                  <a:pt x="4487" y="10851"/>
                </a:cubicBezTo>
                <a:lnTo>
                  <a:pt x="4840" y="11002"/>
                </a:lnTo>
                <a:cubicBezTo>
                  <a:pt x="5161" y="11142"/>
                  <a:pt x="5585" y="11142"/>
                  <a:pt x="5906" y="11002"/>
                </a:cubicBezTo>
                <a:lnTo>
                  <a:pt x="6259" y="10851"/>
                </a:lnTo>
                <a:cubicBezTo>
                  <a:pt x="6580" y="10711"/>
                  <a:pt x="7004" y="10711"/>
                  <a:pt x="7325" y="10851"/>
                </a:cubicBezTo>
                <a:lnTo>
                  <a:pt x="7678" y="11002"/>
                </a:lnTo>
                <a:cubicBezTo>
                  <a:pt x="8000" y="11142"/>
                  <a:pt x="8423" y="11142"/>
                  <a:pt x="8745" y="11002"/>
                </a:cubicBezTo>
                <a:lnTo>
                  <a:pt x="9097" y="10851"/>
                </a:lnTo>
                <a:cubicBezTo>
                  <a:pt x="9419" y="10711"/>
                  <a:pt x="9844" y="10711"/>
                  <a:pt x="10165" y="10851"/>
                </a:cubicBezTo>
                <a:lnTo>
                  <a:pt x="10516" y="11002"/>
                </a:lnTo>
                <a:cubicBezTo>
                  <a:pt x="10838" y="11142"/>
                  <a:pt x="11263" y="11142"/>
                  <a:pt x="11585" y="11002"/>
                </a:cubicBezTo>
                <a:lnTo>
                  <a:pt x="11936" y="10851"/>
                </a:lnTo>
                <a:cubicBezTo>
                  <a:pt x="12257" y="10711"/>
                  <a:pt x="12682" y="10711"/>
                  <a:pt x="13004" y="10851"/>
                </a:cubicBezTo>
                <a:lnTo>
                  <a:pt x="13355" y="11002"/>
                </a:lnTo>
                <a:cubicBezTo>
                  <a:pt x="13676" y="11142"/>
                  <a:pt x="14102" y="11142"/>
                  <a:pt x="14423" y="11002"/>
                </a:cubicBezTo>
                <a:lnTo>
                  <a:pt x="14776" y="10851"/>
                </a:lnTo>
                <a:cubicBezTo>
                  <a:pt x="15097" y="10711"/>
                  <a:pt x="15521" y="10711"/>
                  <a:pt x="15842" y="10851"/>
                </a:cubicBezTo>
                <a:lnTo>
                  <a:pt x="16195" y="11002"/>
                </a:lnTo>
                <a:cubicBezTo>
                  <a:pt x="16516" y="11142"/>
                  <a:pt x="16940" y="11142"/>
                  <a:pt x="17261" y="11002"/>
                </a:cubicBezTo>
                <a:lnTo>
                  <a:pt x="17614" y="10851"/>
                </a:lnTo>
                <a:cubicBezTo>
                  <a:pt x="17936" y="10711"/>
                  <a:pt x="18359" y="10711"/>
                  <a:pt x="18681" y="10851"/>
                </a:cubicBezTo>
                <a:lnTo>
                  <a:pt x="19033" y="11002"/>
                </a:lnTo>
                <a:cubicBezTo>
                  <a:pt x="19355" y="11142"/>
                  <a:pt x="19778" y="11142"/>
                  <a:pt x="20100" y="11002"/>
                </a:cubicBezTo>
                <a:lnTo>
                  <a:pt x="20452" y="10851"/>
                </a:lnTo>
                <a:cubicBezTo>
                  <a:pt x="20774" y="10711"/>
                  <a:pt x="21199" y="10711"/>
                  <a:pt x="21521" y="10851"/>
                </a:cubicBezTo>
                <a:lnTo>
                  <a:pt x="21598" y="10884"/>
                </a:lnTo>
                <a:cubicBezTo>
                  <a:pt x="21599" y="10856"/>
                  <a:pt x="21600" y="10828"/>
                  <a:pt x="21600" y="10800"/>
                </a:cubicBezTo>
                <a:cubicBezTo>
                  <a:pt x="21600" y="9962"/>
                  <a:pt x="21504" y="9146"/>
                  <a:pt x="21323" y="8363"/>
                </a:cubicBezTo>
                <a:cubicBezTo>
                  <a:pt x="21073" y="8398"/>
                  <a:pt x="20805" y="8369"/>
                  <a:pt x="20586" y="8274"/>
                </a:cubicBezTo>
                <a:lnTo>
                  <a:pt x="20235" y="8120"/>
                </a:lnTo>
                <a:cubicBezTo>
                  <a:pt x="19913" y="7981"/>
                  <a:pt x="19488" y="7981"/>
                  <a:pt x="19167" y="8120"/>
                </a:cubicBezTo>
                <a:lnTo>
                  <a:pt x="18816" y="8274"/>
                </a:lnTo>
                <a:cubicBezTo>
                  <a:pt x="18494" y="8413"/>
                  <a:pt x="18069" y="8413"/>
                  <a:pt x="17747" y="8274"/>
                </a:cubicBezTo>
                <a:lnTo>
                  <a:pt x="17396" y="8120"/>
                </a:lnTo>
                <a:cubicBezTo>
                  <a:pt x="17075" y="7981"/>
                  <a:pt x="16650" y="7981"/>
                  <a:pt x="16328" y="8120"/>
                </a:cubicBezTo>
                <a:lnTo>
                  <a:pt x="15977" y="8274"/>
                </a:lnTo>
                <a:cubicBezTo>
                  <a:pt x="15656" y="8413"/>
                  <a:pt x="15231" y="8413"/>
                  <a:pt x="14909" y="8274"/>
                </a:cubicBezTo>
                <a:lnTo>
                  <a:pt x="14556" y="8120"/>
                </a:lnTo>
                <a:cubicBezTo>
                  <a:pt x="14235" y="7981"/>
                  <a:pt x="13811" y="7981"/>
                  <a:pt x="13490" y="8120"/>
                </a:cubicBezTo>
                <a:lnTo>
                  <a:pt x="13137" y="8274"/>
                </a:lnTo>
                <a:cubicBezTo>
                  <a:pt x="12816" y="8413"/>
                  <a:pt x="12392" y="8413"/>
                  <a:pt x="12071" y="8274"/>
                </a:cubicBezTo>
                <a:lnTo>
                  <a:pt x="11718" y="8120"/>
                </a:lnTo>
                <a:cubicBezTo>
                  <a:pt x="11397" y="7981"/>
                  <a:pt x="10973" y="7981"/>
                  <a:pt x="10651" y="8120"/>
                </a:cubicBezTo>
                <a:lnTo>
                  <a:pt x="10299" y="8274"/>
                </a:lnTo>
                <a:cubicBezTo>
                  <a:pt x="9977" y="8413"/>
                  <a:pt x="9554" y="8413"/>
                  <a:pt x="9232" y="8274"/>
                </a:cubicBezTo>
                <a:lnTo>
                  <a:pt x="8880" y="8120"/>
                </a:lnTo>
                <a:cubicBezTo>
                  <a:pt x="8558" y="7981"/>
                  <a:pt x="8133" y="7981"/>
                  <a:pt x="7811" y="8120"/>
                </a:cubicBezTo>
                <a:lnTo>
                  <a:pt x="7460" y="8274"/>
                </a:lnTo>
                <a:cubicBezTo>
                  <a:pt x="7139" y="8413"/>
                  <a:pt x="6714" y="8413"/>
                  <a:pt x="6392" y="8274"/>
                </a:cubicBezTo>
                <a:lnTo>
                  <a:pt x="6041" y="8120"/>
                </a:lnTo>
                <a:cubicBezTo>
                  <a:pt x="5720" y="7981"/>
                  <a:pt x="5295" y="7981"/>
                  <a:pt x="4973" y="8120"/>
                </a:cubicBezTo>
                <a:lnTo>
                  <a:pt x="4622" y="8274"/>
                </a:lnTo>
                <a:cubicBezTo>
                  <a:pt x="4301" y="8413"/>
                  <a:pt x="3875" y="8413"/>
                  <a:pt x="3554" y="8274"/>
                </a:cubicBezTo>
                <a:lnTo>
                  <a:pt x="3203" y="8120"/>
                </a:lnTo>
                <a:cubicBezTo>
                  <a:pt x="3042" y="8051"/>
                  <a:pt x="2854" y="8016"/>
                  <a:pt x="2668" y="8016"/>
                </a:cubicBezTo>
                <a:close/>
                <a:moveTo>
                  <a:pt x="176" y="12751"/>
                </a:moveTo>
                <a:cubicBezTo>
                  <a:pt x="393" y="13944"/>
                  <a:pt x="807" y="15069"/>
                  <a:pt x="1382" y="16090"/>
                </a:cubicBezTo>
                <a:lnTo>
                  <a:pt x="11716" y="16090"/>
                </a:lnTo>
                <a:cubicBezTo>
                  <a:pt x="11715" y="16064"/>
                  <a:pt x="11713" y="16039"/>
                  <a:pt x="11713" y="16013"/>
                </a:cubicBezTo>
                <a:cubicBezTo>
                  <a:pt x="11713" y="14879"/>
                  <a:pt x="13118" y="13959"/>
                  <a:pt x="14852" y="13959"/>
                </a:cubicBezTo>
                <a:cubicBezTo>
                  <a:pt x="16585" y="13959"/>
                  <a:pt x="17990" y="14879"/>
                  <a:pt x="17990" y="16013"/>
                </a:cubicBezTo>
                <a:cubicBezTo>
                  <a:pt x="17990" y="16039"/>
                  <a:pt x="17990" y="16064"/>
                  <a:pt x="17989" y="16090"/>
                </a:cubicBezTo>
                <a:lnTo>
                  <a:pt x="20216" y="16090"/>
                </a:lnTo>
                <a:cubicBezTo>
                  <a:pt x="20791" y="15069"/>
                  <a:pt x="21205" y="13944"/>
                  <a:pt x="21423" y="12751"/>
                </a:cubicBezTo>
                <a:lnTo>
                  <a:pt x="176" y="12751"/>
                </a:lnTo>
                <a:close/>
                <a:moveTo>
                  <a:pt x="14880" y="14656"/>
                </a:moveTo>
                <a:cubicBezTo>
                  <a:pt x="14335" y="14656"/>
                  <a:pt x="13789" y="14789"/>
                  <a:pt x="13373" y="15056"/>
                </a:cubicBezTo>
                <a:cubicBezTo>
                  <a:pt x="12542" y="15589"/>
                  <a:pt x="12542" y="16455"/>
                  <a:pt x="13373" y="16988"/>
                </a:cubicBezTo>
                <a:cubicBezTo>
                  <a:pt x="14205" y="17521"/>
                  <a:pt x="15554" y="17521"/>
                  <a:pt x="16386" y="16988"/>
                </a:cubicBezTo>
                <a:cubicBezTo>
                  <a:pt x="17217" y="16455"/>
                  <a:pt x="17217" y="15589"/>
                  <a:pt x="16386" y="15056"/>
                </a:cubicBezTo>
                <a:cubicBezTo>
                  <a:pt x="15970" y="14789"/>
                  <a:pt x="15425" y="14656"/>
                  <a:pt x="14880" y="14656"/>
                </a:cubicBezTo>
                <a:close/>
                <a:moveTo>
                  <a:pt x="3041" y="18313"/>
                </a:moveTo>
                <a:cubicBezTo>
                  <a:pt x="5004" y="20340"/>
                  <a:pt x="7755" y="21600"/>
                  <a:pt x="10800" y="21600"/>
                </a:cubicBezTo>
                <a:cubicBezTo>
                  <a:pt x="13845" y="21600"/>
                  <a:pt x="16594" y="20340"/>
                  <a:pt x="18557" y="18313"/>
                </a:cubicBezTo>
                <a:lnTo>
                  <a:pt x="3041" y="18313"/>
                </a:lnTo>
                <a:close/>
              </a:path>
            </a:pathLst>
          </a:custGeom>
          <a:solidFill>
            <a:srgbClr val="80878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able of cont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Table of contents</a:t>
            </a:r>
          </a:p>
        </p:txBody>
      </p:sp>
      <p:sp>
        <p:nvSpPr>
          <p:cNvPr id="124" name="What is Ridiko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1766" indent="-421766" defTabSz="473201">
              <a:spcBef>
                <a:spcPts val="3700"/>
              </a:spcBef>
              <a:defRPr sz="3725"/>
            </a:pPr>
            <a:r>
              <a:t>What is Ridiko?</a:t>
            </a:r>
          </a:p>
          <a:p>
            <a:pPr marL="421766" indent="-421766" defTabSz="473201">
              <a:spcBef>
                <a:spcPts val="3700"/>
              </a:spcBef>
              <a:defRPr sz="3725"/>
            </a:pPr>
            <a:r>
              <a:t>Use Cases</a:t>
            </a:r>
          </a:p>
          <a:p>
            <a:pPr marL="421766" indent="-421766" defTabSz="473201">
              <a:spcBef>
                <a:spcPts val="3700"/>
              </a:spcBef>
              <a:defRPr sz="3725"/>
            </a:pPr>
            <a:r>
              <a:t>Architecture</a:t>
            </a:r>
          </a:p>
          <a:p>
            <a:pPr marL="421766" indent="-421766" defTabSz="473201">
              <a:spcBef>
                <a:spcPts val="3700"/>
              </a:spcBef>
              <a:defRPr sz="3725"/>
            </a:pPr>
            <a:r>
              <a:t>Technologies</a:t>
            </a:r>
          </a:p>
          <a:p>
            <a:pPr marL="421766" indent="-421766" defTabSz="473201">
              <a:spcBef>
                <a:spcPts val="3700"/>
              </a:spcBef>
              <a:defRPr sz="3725"/>
            </a:pPr>
            <a:r>
              <a:t>Demo</a:t>
            </a:r>
          </a:p>
          <a:p>
            <a:pPr marL="421766" indent="-421766" defTabSz="473201">
              <a:spcBef>
                <a:spcPts val="3700"/>
              </a:spcBef>
              <a:defRPr sz="3725"/>
            </a:pPr>
            <a:r>
              <a:t>Questions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27840392-32128b6c-6101-11e7-93b8-044409693f61.png" descr="27840392-32128b6c-6101-11e7-93b8-044409693f61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3161506" y="113506"/>
            <a:ext cx="6681887" cy="6681887"/>
          </a:xfrm>
          <a:prstGeom prst="rect">
            <a:avLst/>
          </a:prstGeom>
        </p:spPr>
      </p:pic>
      <p:sp>
        <p:nvSpPr>
          <p:cNvPr id="127" name="What is ridiko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ridiko?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What is Ridiko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Ridiko?</a:t>
            </a:r>
          </a:p>
        </p:txBody>
      </p:sp>
      <p:sp>
        <p:nvSpPr>
          <p:cNvPr id="130" name="Carpooling is popular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Carpooling is popular</a:t>
            </a:r>
          </a:p>
          <a:p>
            <a:pPr/>
            <a:r>
              <a:t>Trips are organised through Facebook Groups</a:t>
            </a:r>
          </a:p>
          <a:p>
            <a:pPr/>
            <a:r>
              <a:t>No interest in carpooling websites or mobile apps</a:t>
            </a:r>
          </a:p>
          <a:p>
            <a:pPr/>
            <a:r>
              <a:t>Messenger Platform to the rescue!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Before Ridik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Before Ridiko</a:t>
            </a:r>
          </a:p>
        </p:txBody>
      </p:sp>
      <p:pic>
        <p:nvPicPr>
          <p:cNvPr id="133" name="Example.jpg" descr="Exampl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26398" y="2445062"/>
            <a:ext cx="6352004" cy="68700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fter Ridik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After Ridiko</a:t>
            </a:r>
          </a:p>
        </p:txBody>
      </p:sp>
      <p:pic>
        <p:nvPicPr>
          <p:cNvPr id="136" name="1.gif" descr="1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68752" y="2579802"/>
            <a:ext cx="3267296" cy="66005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Use Cas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 Cases</a:t>
            </a:r>
          </a:p>
        </p:txBody>
      </p:sp>
      <p:sp>
        <p:nvSpPr>
          <p:cNvPr id="139" name="Passenger searches for a trip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Passenger searches for a trip</a:t>
            </a:r>
          </a:p>
          <a:p>
            <a:pPr/>
            <a:r>
              <a:t>Driver searches for passengers</a:t>
            </a:r>
          </a:p>
          <a:p>
            <a:pPr/>
            <a:r>
              <a:t>Automated flows for both drivers and passengers</a:t>
            </a:r>
          </a:p>
          <a:p>
            <a:pPr/>
            <a:r>
              <a:t>Trusted network of carpoolers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Architectu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Architecture</a:t>
            </a:r>
          </a:p>
        </p:txBody>
      </p:sp>
      <p:sp>
        <p:nvSpPr>
          <p:cNvPr id="142" name="Chat Bot Server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Chat Bot Server</a:t>
            </a:r>
          </a:p>
          <a:p>
            <a:pPr/>
            <a:r>
              <a:t>Web Server</a:t>
            </a:r>
          </a:p>
          <a:p>
            <a:pPr/>
            <a:r>
              <a:t>GraphQL Server</a:t>
            </a:r>
          </a:p>
          <a:p>
            <a:pPr/>
            <a:r>
              <a:t>RDBMS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chnolog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Technologies</a:t>
            </a:r>
          </a:p>
        </p:txBody>
      </p:sp>
      <p:pic>
        <p:nvPicPr>
          <p:cNvPr id="145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38598" y="2280791"/>
            <a:ext cx="1624460" cy="16244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55969" y="2186246"/>
            <a:ext cx="1292862" cy="181354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pasted-image.tiff" descr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441742" y="2103616"/>
            <a:ext cx="1429259" cy="197880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pasted-image.tiff" descr="pasted-image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349795" y="3873067"/>
            <a:ext cx="2447755" cy="149946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" name="pasted-image.tiff" descr="pasted-image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962304" y="4301570"/>
            <a:ext cx="2886546" cy="6424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0" name="pasted-image.tiff" descr="pasted-image.tiff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503759" y="5389481"/>
            <a:ext cx="3071242" cy="2170344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pasted-image.tiff" descr="pasted-image.tiff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0104046" y="5447235"/>
            <a:ext cx="1876914" cy="1696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2" name="pasted-image.tiff" descr="pasted-image.tiff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648720" y="7576773"/>
            <a:ext cx="3879738" cy="1762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pasted-image.tiff" descr="pasted-image.tiff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5740413" y="7576773"/>
            <a:ext cx="1523974" cy="1762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pasted-image.tiff" descr="pasted-image.tiff"/>
          <p:cNvPicPr>
            <a:picLocks noChangeAspect="1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8476342" y="7683186"/>
            <a:ext cx="4426858" cy="1549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pasted-image.tiff" descr="pasted-image.tiff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5181341" y="5545660"/>
            <a:ext cx="2642118" cy="14994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